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Oswald" pitchFamily="2" charset="77"/>
      <p:regular r:id="rId11"/>
      <p:bold r:id="rId12"/>
    </p:embeddedFont>
    <p:embeddedFont>
      <p:font typeface="Oswald Light" pitchFamily="2" charset="77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1d730db1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1d730db1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1d730db1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1d730db1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1d730db1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1d730db1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1d730db1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1d730db1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1d730db1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1d730db1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1d730db1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1d730db1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giannarao/Agility.git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Triathlon Presentation</a:t>
            </a:r>
            <a:endParaRPr sz="6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326250" y="2797175"/>
            <a:ext cx="249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Gianna and Chris</a:t>
            </a:r>
            <a:endParaRPr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84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Block Code for Sprint 3</a:t>
            </a:r>
            <a:endParaRPr sz="342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t="4672" r="66195" b="53608"/>
          <a:stretch/>
        </p:blipFill>
        <p:spPr>
          <a:xfrm>
            <a:off x="2065538" y="1149550"/>
            <a:ext cx="5012925" cy="386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2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Sprint 3 Video</a:t>
            </a:r>
            <a:endParaRPr sz="352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sprint-3_lnFBiDT2">
            <a:hlinkClick r:id="" action="ppaction://media"/>
            <a:extLst>
              <a:ext uri="{FF2B5EF4-FFF2-40B4-BE49-F238E27FC236}">
                <a16:creationId xmlns:a16="http://schemas.microsoft.com/office/drawing/2014/main" id="{C8D649EC-3C39-284F-97E6-C0F5A1A10E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5336" b="5776"/>
          <a:stretch/>
        </p:blipFill>
        <p:spPr>
          <a:xfrm>
            <a:off x="3944680" y="364166"/>
            <a:ext cx="2942648" cy="4650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FCAFAB-B1EF-6840-B20D-B05EF32B1744}"/>
              </a:ext>
            </a:extLst>
          </p:cNvPr>
          <p:cNvSpPr txBox="1"/>
          <p:nvPr/>
        </p:nvSpPr>
        <p:spPr>
          <a:xfrm>
            <a:off x="40312" y="4706470"/>
            <a:ext cx="3259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https://github.com/giannarao/Agility.git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Challenges Faced</a:t>
            </a:r>
            <a:endParaRPr sz="282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 Light"/>
              <a:buChar char="●"/>
            </a:pPr>
            <a:r>
              <a:rPr lang="en" sz="24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Making the Sprint 2 code for the figure 8</a:t>
            </a:r>
            <a:endParaRPr sz="24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 Light"/>
              <a:buChar char="○"/>
            </a:pPr>
            <a:r>
              <a:rPr lang="en" sz="24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It was difficult to make sure it stayed close to the path 5 times </a:t>
            </a:r>
            <a:endParaRPr sz="24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 Light"/>
              <a:buChar char="●"/>
            </a:pPr>
            <a:r>
              <a:rPr lang="en" sz="24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Taking the videos of each sprint </a:t>
            </a:r>
            <a:endParaRPr sz="24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 Light"/>
              <a:buChar char="●"/>
            </a:pPr>
            <a:r>
              <a:rPr lang="en" sz="24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The robot didn’t hold its charge for a long time</a:t>
            </a:r>
            <a:endParaRPr sz="24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swald Light"/>
              <a:buChar char="●"/>
            </a:pPr>
            <a:r>
              <a:rPr lang="en" sz="24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Writing the System Design Document for the first time</a:t>
            </a:r>
            <a:endParaRPr sz="24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47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2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Roles of Team Members </a:t>
            </a:r>
            <a:br>
              <a:rPr lang="en" sz="160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2000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Main contributions:</a:t>
            </a:r>
            <a:endParaRPr sz="2000" b="1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28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Gianna:</a:t>
            </a:r>
            <a:endParaRPr sz="2900" b="1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127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swald Light"/>
              <a:buChar char="●"/>
            </a:pPr>
            <a:r>
              <a:rPr lang="en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Creating block code</a:t>
            </a: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swald Light"/>
              <a:buChar char="●"/>
            </a:pPr>
            <a:r>
              <a:rPr lang="en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Video</a:t>
            </a: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swald Light"/>
              <a:buChar char="●"/>
            </a:pPr>
            <a:r>
              <a:rPr lang="en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Gantt Chart</a:t>
            </a: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2850000" y="1304875"/>
            <a:ext cx="344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Chris:  </a:t>
            </a:r>
            <a:r>
              <a:rPr lang="en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                             </a:t>
            </a: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4127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swald Light"/>
              <a:buChar char="●"/>
            </a:pPr>
            <a:r>
              <a:rPr lang="en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Requirement Table</a:t>
            </a: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swald Light"/>
              <a:buChar char="●"/>
            </a:pPr>
            <a:r>
              <a:rPr lang="en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Test Table</a:t>
            </a: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swald Light"/>
              <a:buChar char="●"/>
            </a:pPr>
            <a:r>
              <a:rPr lang="en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Flowchart</a:t>
            </a: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847550" y="1304875"/>
            <a:ext cx="344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 </a:t>
            </a:r>
            <a:r>
              <a:rPr lang="en" sz="2900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Both: </a:t>
            </a:r>
            <a:r>
              <a:rPr lang="en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                            </a:t>
            </a: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4127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swald Light"/>
              <a:buChar char="●"/>
            </a:pPr>
            <a:r>
              <a:rPr lang="en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System Design Document</a:t>
            </a: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swald Light"/>
              <a:buChar char="●"/>
            </a:pPr>
            <a:r>
              <a:rPr lang="en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Collab on </a:t>
            </a:r>
            <a:r>
              <a:rPr lang="en" sz="29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Github</a:t>
            </a:r>
            <a:endParaRPr sz="29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Was Learned About Software Engineering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swald Light"/>
              <a:buChar char="●"/>
            </a:pPr>
            <a:r>
              <a:rPr lang="en" sz="25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You have to document every step of the process in a System Design Document</a:t>
            </a:r>
            <a:endParaRPr sz="25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swald Light"/>
              <a:buChar char="●"/>
            </a:pPr>
            <a:r>
              <a:rPr lang="en" sz="25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You have to test the product multiple times to make sure it works correctly </a:t>
            </a:r>
            <a:endParaRPr sz="25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swald Light"/>
              <a:buChar char="●"/>
            </a:pPr>
            <a:r>
              <a:rPr lang="en" sz="25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Learned how to use Sphero</a:t>
            </a:r>
            <a:endParaRPr sz="25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swald Light"/>
              <a:buChar char="●"/>
            </a:pPr>
            <a:r>
              <a:rPr lang="en" sz="25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How to work as a group on a software engineering project </a:t>
            </a:r>
            <a:endParaRPr sz="25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swald Light"/>
              <a:buChar char="●"/>
            </a:pPr>
            <a:r>
              <a:rPr lang="en" sz="25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Software engineering is more than coding </a:t>
            </a:r>
            <a:endParaRPr sz="25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swald Light"/>
              <a:buChar char="●"/>
            </a:pPr>
            <a:r>
              <a:rPr lang="en" sz="25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Trial and Error</a:t>
            </a:r>
            <a:endParaRPr sz="25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Could Have Been Done Differently</a:t>
            </a:r>
            <a:endParaRPr sz="292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swald Light"/>
              <a:buChar char="●"/>
            </a:pPr>
            <a:r>
              <a:rPr lang="en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Not much could’ve been done to make a drastic change to our project, most of our errors were minor and just calculating timing and speed.</a:t>
            </a:r>
            <a:endParaRPr sz="23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swald Light"/>
              <a:buChar char="●"/>
            </a:pPr>
            <a:r>
              <a:rPr lang="en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Possibly work with others from a different group about our errors and how they were dealing with the problem.</a:t>
            </a:r>
            <a:endParaRPr sz="23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swald Light"/>
              <a:buChar char="●"/>
            </a:pPr>
            <a:r>
              <a:rPr lang="en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Was hard to find times to meet but maybe we could’ve found something to help collaborate better.</a:t>
            </a:r>
            <a:endParaRPr sz="23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swald Light"/>
              <a:buChar char="●"/>
            </a:pPr>
            <a:r>
              <a:rPr lang="en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Maybe have multiple robots and have different times and speeds and see which have better statistics.</a:t>
            </a:r>
            <a:endParaRPr sz="23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7321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253</Words>
  <Application>Microsoft Macintosh PowerPoint</Application>
  <PresentationFormat>On-screen Show (16:9)</PresentationFormat>
  <Paragraphs>35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Oswald Light</vt:lpstr>
      <vt:lpstr>Oswald</vt:lpstr>
      <vt:lpstr>Simple Dark</vt:lpstr>
      <vt:lpstr>Triathlon Presentation</vt:lpstr>
      <vt:lpstr>Block Code for Sprint 3</vt:lpstr>
      <vt:lpstr>Sprint 3 Video</vt:lpstr>
      <vt:lpstr>Challenges Faced</vt:lpstr>
      <vt:lpstr>Roles of Team Members  Main contributions:</vt:lpstr>
      <vt:lpstr>What Was Learned About Software Engineering</vt:lpstr>
      <vt:lpstr>What Could Have Been Done Differently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Triathlon Presentation</dc:title>
  <cp:lastModifiedBy>Microsoft Office User</cp:lastModifiedBy>
  <cp:revision>3</cp:revision>
  <dcterms:modified xsi:type="dcterms:W3CDTF">2022-04-20T20:27:41Z</dcterms:modified>
</cp:coreProperties>
</file>